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1430000" cy="5981700"/>
  <p:notesSz cx="6858000" cy="9144000"/>
  <p:defaultTextStyle>
    <a:defPPr>
      <a:defRPr lang="en-US"/>
    </a:defPPr>
    <a:lvl1pPr marL="0" algn="l" defTabSz="835762" rtl="0" eaLnBrk="1" latinLnBrk="0" hangingPunct="1">
      <a:defRPr sz="1645" kern="1200">
        <a:solidFill>
          <a:schemeClr val="tx1"/>
        </a:solidFill>
        <a:latin typeface="+mn-lt"/>
        <a:ea typeface="+mn-ea"/>
        <a:cs typeface="+mn-cs"/>
      </a:defRPr>
    </a:lvl1pPr>
    <a:lvl2pPr marL="417881" algn="l" defTabSz="835762" rtl="0" eaLnBrk="1" latinLnBrk="0" hangingPunct="1">
      <a:defRPr sz="1645" kern="1200">
        <a:solidFill>
          <a:schemeClr val="tx1"/>
        </a:solidFill>
        <a:latin typeface="+mn-lt"/>
        <a:ea typeface="+mn-ea"/>
        <a:cs typeface="+mn-cs"/>
      </a:defRPr>
    </a:lvl2pPr>
    <a:lvl3pPr marL="835762" algn="l" defTabSz="835762" rtl="0" eaLnBrk="1" latinLnBrk="0" hangingPunct="1">
      <a:defRPr sz="1645" kern="1200">
        <a:solidFill>
          <a:schemeClr val="tx1"/>
        </a:solidFill>
        <a:latin typeface="+mn-lt"/>
        <a:ea typeface="+mn-ea"/>
        <a:cs typeface="+mn-cs"/>
      </a:defRPr>
    </a:lvl3pPr>
    <a:lvl4pPr marL="1253642" algn="l" defTabSz="835762" rtl="0" eaLnBrk="1" latinLnBrk="0" hangingPunct="1">
      <a:defRPr sz="1645" kern="1200">
        <a:solidFill>
          <a:schemeClr val="tx1"/>
        </a:solidFill>
        <a:latin typeface="+mn-lt"/>
        <a:ea typeface="+mn-ea"/>
        <a:cs typeface="+mn-cs"/>
      </a:defRPr>
    </a:lvl4pPr>
    <a:lvl5pPr marL="1671523" algn="l" defTabSz="835762" rtl="0" eaLnBrk="1" latinLnBrk="0" hangingPunct="1">
      <a:defRPr sz="1645" kern="1200">
        <a:solidFill>
          <a:schemeClr val="tx1"/>
        </a:solidFill>
        <a:latin typeface="+mn-lt"/>
        <a:ea typeface="+mn-ea"/>
        <a:cs typeface="+mn-cs"/>
      </a:defRPr>
    </a:lvl5pPr>
    <a:lvl6pPr marL="2089404" algn="l" defTabSz="835762" rtl="0" eaLnBrk="1" latinLnBrk="0" hangingPunct="1">
      <a:defRPr sz="1645" kern="1200">
        <a:solidFill>
          <a:schemeClr val="tx1"/>
        </a:solidFill>
        <a:latin typeface="+mn-lt"/>
        <a:ea typeface="+mn-ea"/>
        <a:cs typeface="+mn-cs"/>
      </a:defRPr>
    </a:lvl6pPr>
    <a:lvl7pPr marL="2507285" algn="l" defTabSz="835762" rtl="0" eaLnBrk="1" latinLnBrk="0" hangingPunct="1">
      <a:defRPr sz="1645" kern="1200">
        <a:solidFill>
          <a:schemeClr val="tx1"/>
        </a:solidFill>
        <a:latin typeface="+mn-lt"/>
        <a:ea typeface="+mn-ea"/>
        <a:cs typeface="+mn-cs"/>
      </a:defRPr>
    </a:lvl7pPr>
    <a:lvl8pPr marL="2925166" algn="l" defTabSz="835762" rtl="0" eaLnBrk="1" latinLnBrk="0" hangingPunct="1">
      <a:defRPr sz="1645" kern="1200">
        <a:solidFill>
          <a:schemeClr val="tx1"/>
        </a:solidFill>
        <a:latin typeface="+mn-lt"/>
        <a:ea typeface="+mn-ea"/>
        <a:cs typeface="+mn-cs"/>
      </a:defRPr>
    </a:lvl8pPr>
    <a:lvl9pPr marL="3343046" algn="l" defTabSz="835762" rtl="0" eaLnBrk="1" latinLnBrk="0" hangingPunct="1">
      <a:defRPr sz="1645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70" d="100"/>
          <a:sy n="70" d="100"/>
        </p:scale>
        <p:origin x="906" y="3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28750" y="978950"/>
            <a:ext cx="8572500" cy="2082518"/>
          </a:xfrm>
        </p:spPr>
        <p:txBody>
          <a:bodyPr anchor="b"/>
          <a:lstStyle>
            <a:lvl1pPr algn="ctr">
              <a:defRPr sz="5233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8750" y="3141778"/>
            <a:ext cx="8572500" cy="1444192"/>
          </a:xfrm>
        </p:spPr>
        <p:txBody>
          <a:bodyPr/>
          <a:lstStyle>
            <a:lvl1pPr marL="0" indent="0" algn="ctr">
              <a:buNone/>
              <a:defRPr sz="2093"/>
            </a:lvl1pPr>
            <a:lvl2pPr marL="398770" indent="0" algn="ctr">
              <a:buNone/>
              <a:defRPr sz="1744"/>
            </a:lvl2pPr>
            <a:lvl3pPr marL="797540" indent="0" algn="ctr">
              <a:buNone/>
              <a:defRPr sz="1570"/>
            </a:lvl3pPr>
            <a:lvl4pPr marL="1196310" indent="0" algn="ctr">
              <a:buNone/>
              <a:defRPr sz="1396"/>
            </a:lvl4pPr>
            <a:lvl5pPr marL="1595079" indent="0" algn="ctr">
              <a:buNone/>
              <a:defRPr sz="1396"/>
            </a:lvl5pPr>
            <a:lvl6pPr marL="1993849" indent="0" algn="ctr">
              <a:buNone/>
              <a:defRPr sz="1396"/>
            </a:lvl6pPr>
            <a:lvl7pPr marL="2392619" indent="0" algn="ctr">
              <a:buNone/>
              <a:defRPr sz="1396"/>
            </a:lvl7pPr>
            <a:lvl8pPr marL="2791389" indent="0" algn="ctr">
              <a:buNone/>
              <a:defRPr sz="1396"/>
            </a:lvl8pPr>
            <a:lvl9pPr marL="3190159" indent="0" algn="ctr">
              <a:buNone/>
              <a:defRPr sz="1396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6CD5B-EF91-49E1-BDC7-929C597FE494}" type="datetimeFigureOut">
              <a:rPr lang="en-IN" smtClean="0"/>
              <a:t>28-08-2023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92BF3-6F1F-44B0-8543-D8B90B20DB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153055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6CD5B-EF91-49E1-BDC7-929C597FE494}" type="datetimeFigureOut">
              <a:rPr lang="en-IN" smtClean="0"/>
              <a:t>28-08-2023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92BF3-6F1F-44B0-8543-D8B90B20DB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956727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859" y="1491272"/>
            <a:ext cx="9858375" cy="2488221"/>
          </a:xfrm>
        </p:spPr>
        <p:txBody>
          <a:bodyPr anchor="b"/>
          <a:lstStyle>
            <a:lvl1pPr>
              <a:defRPr sz="5233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859" y="4003032"/>
            <a:ext cx="9858375" cy="1308496"/>
          </a:xfrm>
        </p:spPr>
        <p:txBody>
          <a:bodyPr/>
          <a:lstStyle>
            <a:lvl1pPr marL="0" indent="0">
              <a:buNone/>
              <a:defRPr sz="2093">
                <a:solidFill>
                  <a:schemeClr val="tx1">
                    <a:tint val="75000"/>
                  </a:schemeClr>
                </a:solidFill>
              </a:defRPr>
            </a:lvl1pPr>
            <a:lvl2pPr marL="398770" indent="0">
              <a:buNone/>
              <a:defRPr sz="1744">
                <a:solidFill>
                  <a:schemeClr val="tx1">
                    <a:tint val="75000"/>
                  </a:schemeClr>
                </a:solidFill>
              </a:defRPr>
            </a:lvl2pPr>
            <a:lvl3pPr marL="797540" indent="0">
              <a:buNone/>
              <a:defRPr sz="1570">
                <a:solidFill>
                  <a:schemeClr val="tx1">
                    <a:tint val="75000"/>
                  </a:schemeClr>
                </a:solidFill>
              </a:defRPr>
            </a:lvl3pPr>
            <a:lvl4pPr marL="1196310" indent="0">
              <a:buNone/>
              <a:defRPr sz="1396">
                <a:solidFill>
                  <a:schemeClr val="tx1">
                    <a:tint val="75000"/>
                  </a:schemeClr>
                </a:solidFill>
              </a:defRPr>
            </a:lvl4pPr>
            <a:lvl5pPr marL="1595079" indent="0">
              <a:buNone/>
              <a:defRPr sz="1396">
                <a:solidFill>
                  <a:schemeClr val="tx1">
                    <a:tint val="75000"/>
                  </a:schemeClr>
                </a:solidFill>
              </a:defRPr>
            </a:lvl5pPr>
            <a:lvl6pPr marL="1993849" indent="0">
              <a:buNone/>
              <a:defRPr sz="1396">
                <a:solidFill>
                  <a:schemeClr val="tx1">
                    <a:tint val="75000"/>
                  </a:schemeClr>
                </a:solidFill>
              </a:defRPr>
            </a:lvl6pPr>
            <a:lvl7pPr marL="2392619" indent="0">
              <a:buNone/>
              <a:defRPr sz="1396">
                <a:solidFill>
                  <a:schemeClr val="tx1">
                    <a:tint val="75000"/>
                  </a:schemeClr>
                </a:solidFill>
              </a:defRPr>
            </a:lvl7pPr>
            <a:lvl8pPr marL="2791389" indent="0">
              <a:buNone/>
              <a:defRPr sz="1396">
                <a:solidFill>
                  <a:schemeClr val="tx1">
                    <a:tint val="75000"/>
                  </a:schemeClr>
                </a:solidFill>
              </a:defRPr>
            </a:lvl8pPr>
            <a:lvl9pPr marL="3190159" indent="0">
              <a:buNone/>
              <a:defRPr sz="139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6CD5B-EF91-49E1-BDC7-929C597FE494}" type="datetimeFigureOut">
              <a:rPr lang="en-IN" smtClean="0"/>
              <a:t>28-08-2023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92BF3-6F1F-44B0-8543-D8B90B20DB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239157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85813" y="1592351"/>
            <a:ext cx="4857750" cy="379533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86438" y="1592351"/>
            <a:ext cx="4857750" cy="379533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6CD5B-EF91-49E1-BDC7-929C597FE494}" type="datetimeFigureOut">
              <a:rPr lang="en-IN" smtClean="0"/>
              <a:t>28-08-2023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92BF3-6F1F-44B0-8543-D8B90B20DB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291391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301" y="318470"/>
            <a:ext cx="9858375" cy="115618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7302" y="1466348"/>
            <a:ext cx="4835425" cy="718634"/>
          </a:xfrm>
        </p:spPr>
        <p:txBody>
          <a:bodyPr anchor="b"/>
          <a:lstStyle>
            <a:lvl1pPr marL="0" indent="0">
              <a:buNone/>
              <a:defRPr sz="2093" b="1"/>
            </a:lvl1pPr>
            <a:lvl2pPr marL="398770" indent="0">
              <a:buNone/>
              <a:defRPr sz="1744" b="1"/>
            </a:lvl2pPr>
            <a:lvl3pPr marL="797540" indent="0">
              <a:buNone/>
              <a:defRPr sz="1570" b="1"/>
            </a:lvl3pPr>
            <a:lvl4pPr marL="1196310" indent="0">
              <a:buNone/>
              <a:defRPr sz="1396" b="1"/>
            </a:lvl4pPr>
            <a:lvl5pPr marL="1595079" indent="0">
              <a:buNone/>
              <a:defRPr sz="1396" b="1"/>
            </a:lvl5pPr>
            <a:lvl6pPr marL="1993849" indent="0">
              <a:buNone/>
              <a:defRPr sz="1396" b="1"/>
            </a:lvl6pPr>
            <a:lvl7pPr marL="2392619" indent="0">
              <a:buNone/>
              <a:defRPr sz="1396" b="1"/>
            </a:lvl7pPr>
            <a:lvl8pPr marL="2791389" indent="0">
              <a:buNone/>
              <a:defRPr sz="1396" b="1"/>
            </a:lvl8pPr>
            <a:lvl9pPr marL="3190159" indent="0">
              <a:buNone/>
              <a:defRPr sz="1396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7302" y="2184982"/>
            <a:ext cx="4835425" cy="32137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786437" y="1466348"/>
            <a:ext cx="4859239" cy="718634"/>
          </a:xfrm>
        </p:spPr>
        <p:txBody>
          <a:bodyPr anchor="b"/>
          <a:lstStyle>
            <a:lvl1pPr marL="0" indent="0">
              <a:buNone/>
              <a:defRPr sz="2093" b="1"/>
            </a:lvl1pPr>
            <a:lvl2pPr marL="398770" indent="0">
              <a:buNone/>
              <a:defRPr sz="1744" b="1"/>
            </a:lvl2pPr>
            <a:lvl3pPr marL="797540" indent="0">
              <a:buNone/>
              <a:defRPr sz="1570" b="1"/>
            </a:lvl3pPr>
            <a:lvl4pPr marL="1196310" indent="0">
              <a:buNone/>
              <a:defRPr sz="1396" b="1"/>
            </a:lvl4pPr>
            <a:lvl5pPr marL="1595079" indent="0">
              <a:buNone/>
              <a:defRPr sz="1396" b="1"/>
            </a:lvl5pPr>
            <a:lvl6pPr marL="1993849" indent="0">
              <a:buNone/>
              <a:defRPr sz="1396" b="1"/>
            </a:lvl6pPr>
            <a:lvl7pPr marL="2392619" indent="0">
              <a:buNone/>
              <a:defRPr sz="1396" b="1"/>
            </a:lvl7pPr>
            <a:lvl8pPr marL="2791389" indent="0">
              <a:buNone/>
              <a:defRPr sz="1396" b="1"/>
            </a:lvl8pPr>
            <a:lvl9pPr marL="3190159" indent="0">
              <a:buNone/>
              <a:defRPr sz="1396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786437" y="2184982"/>
            <a:ext cx="4859239" cy="32137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6CD5B-EF91-49E1-BDC7-929C597FE494}" type="datetimeFigureOut">
              <a:rPr lang="en-IN" smtClean="0"/>
              <a:t>28-08-2023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92BF3-6F1F-44B0-8543-D8B90B20DB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40502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6CD5B-EF91-49E1-BDC7-929C597FE494}" type="datetimeFigureOut">
              <a:rPr lang="en-IN" smtClean="0"/>
              <a:t>28-08-2023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92BF3-6F1F-44B0-8543-D8B90B20DB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114834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6CD5B-EF91-49E1-BDC7-929C597FE494}" type="datetimeFigureOut">
              <a:rPr lang="en-IN" smtClean="0"/>
              <a:t>28-08-2023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92BF3-6F1F-44B0-8543-D8B90B20DB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863130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302" y="398780"/>
            <a:ext cx="3686472" cy="1395730"/>
          </a:xfrm>
        </p:spPr>
        <p:txBody>
          <a:bodyPr anchor="b"/>
          <a:lstStyle>
            <a:lvl1pPr>
              <a:defRPr sz="279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9238" y="861254"/>
            <a:ext cx="5786438" cy="4250884"/>
          </a:xfrm>
        </p:spPr>
        <p:txBody>
          <a:bodyPr/>
          <a:lstStyle>
            <a:lvl1pPr>
              <a:defRPr sz="2791"/>
            </a:lvl1pPr>
            <a:lvl2pPr>
              <a:defRPr sz="2442"/>
            </a:lvl2pPr>
            <a:lvl3pPr>
              <a:defRPr sz="2093"/>
            </a:lvl3pPr>
            <a:lvl4pPr>
              <a:defRPr sz="1744"/>
            </a:lvl4pPr>
            <a:lvl5pPr>
              <a:defRPr sz="1744"/>
            </a:lvl5pPr>
            <a:lvl6pPr>
              <a:defRPr sz="1744"/>
            </a:lvl6pPr>
            <a:lvl7pPr>
              <a:defRPr sz="1744"/>
            </a:lvl7pPr>
            <a:lvl8pPr>
              <a:defRPr sz="1744"/>
            </a:lvl8pPr>
            <a:lvl9pPr>
              <a:defRPr sz="1744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87302" y="1794510"/>
            <a:ext cx="3686472" cy="3324552"/>
          </a:xfrm>
        </p:spPr>
        <p:txBody>
          <a:bodyPr/>
          <a:lstStyle>
            <a:lvl1pPr marL="0" indent="0">
              <a:buNone/>
              <a:defRPr sz="1396"/>
            </a:lvl1pPr>
            <a:lvl2pPr marL="398770" indent="0">
              <a:buNone/>
              <a:defRPr sz="1221"/>
            </a:lvl2pPr>
            <a:lvl3pPr marL="797540" indent="0">
              <a:buNone/>
              <a:defRPr sz="1047"/>
            </a:lvl3pPr>
            <a:lvl4pPr marL="1196310" indent="0">
              <a:buNone/>
              <a:defRPr sz="872"/>
            </a:lvl4pPr>
            <a:lvl5pPr marL="1595079" indent="0">
              <a:buNone/>
              <a:defRPr sz="872"/>
            </a:lvl5pPr>
            <a:lvl6pPr marL="1993849" indent="0">
              <a:buNone/>
              <a:defRPr sz="872"/>
            </a:lvl6pPr>
            <a:lvl7pPr marL="2392619" indent="0">
              <a:buNone/>
              <a:defRPr sz="872"/>
            </a:lvl7pPr>
            <a:lvl8pPr marL="2791389" indent="0">
              <a:buNone/>
              <a:defRPr sz="872"/>
            </a:lvl8pPr>
            <a:lvl9pPr marL="3190159" indent="0">
              <a:buNone/>
              <a:defRPr sz="872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6CD5B-EF91-49E1-BDC7-929C597FE494}" type="datetimeFigureOut">
              <a:rPr lang="en-IN" smtClean="0"/>
              <a:t>28-08-2023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92BF3-6F1F-44B0-8543-D8B90B20DB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763819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302" y="398780"/>
            <a:ext cx="3686472" cy="1395730"/>
          </a:xfrm>
        </p:spPr>
        <p:txBody>
          <a:bodyPr anchor="b"/>
          <a:lstStyle>
            <a:lvl1pPr>
              <a:defRPr sz="279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59238" y="861254"/>
            <a:ext cx="5786438" cy="4250884"/>
          </a:xfrm>
        </p:spPr>
        <p:txBody>
          <a:bodyPr anchor="t"/>
          <a:lstStyle>
            <a:lvl1pPr marL="0" indent="0">
              <a:buNone/>
              <a:defRPr sz="2791"/>
            </a:lvl1pPr>
            <a:lvl2pPr marL="398770" indent="0">
              <a:buNone/>
              <a:defRPr sz="2442"/>
            </a:lvl2pPr>
            <a:lvl3pPr marL="797540" indent="0">
              <a:buNone/>
              <a:defRPr sz="2093"/>
            </a:lvl3pPr>
            <a:lvl4pPr marL="1196310" indent="0">
              <a:buNone/>
              <a:defRPr sz="1744"/>
            </a:lvl4pPr>
            <a:lvl5pPr marL="1595079" indent="0">
              <a:buNone/>
              <a:defRPr sz="1744"/>
            </a:lvl5pPr>
            <a:lvl6pPr marL="1993849" indent="0">
              <a:buNone/>
              <a:defRPr sz="1744"/>
            </a:lvl6pPr>
            <a:lvl7pPr marL="2392619" indent="0">
              <a:buNone/>
              <a:defRPr sz="1744"/>
            </a:lvl7pPr>
            <a:lvl8pPr marL="2791389" indent="0">
              <a:buNone/>
              <a:defRPr sz="1744"/>
            </a:lvl8pPr>
            <a:lvl9pPr marL="3190159" indent="0">
              <a:buNone/>
              <a:defRPr sz="1744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87302" y="1794510"/>
            <a:ext cx="3686472" cy="3324552"/>
          </a:xfrm>
        </p:spPr>
        <p:txBody>
          <a:bodyPr/>
          <a:lstStyle>
            <a:lvl1pPr marL="0" indent="0">
              <a:buNone/>
              <a:defRPr sz="1396"/>
            </a:lvl1pPr>
            <a:lvl2pPr marL="398770" indent="0">
              <a:buNone/>
              <a:defRPr sz="1221"/>
            </a:lvl2pPr>
            <a:lvl3pPr marL="797540" indent="0">
              <a:buNone/>
              <a:defRPr sz="1047"/>
            </a:lvl3pPr>
            <a:lvl4pPr marL="1196310" indent="0">
              <a:buNone/>
              <a:defRPr sz="872"/>
            </a:lvl4pPr>
            <a:lvl5pPr marL="1595079" indent="0">
              <a:buNone/>
              <a:defRPr sz="872"/>
            </a:lvl5pPr>
            <a:lvl6pPr marL="1993849" indent="0">
              <a:buNone/>
              <a:defRPr sz="872"/>
            </a:lvl6pPr>
            <a:lvl7pPr marL="2392619" indent="0">
              <a:buNone/>
              <a:defRPr sz="872"/>
            </a:lvl7pPr>
            <a:lvl8pPr marL="2791389" indent="0">
              <a:buNone/>
              <a:defRPr sz="872"/>
            </a:lvl8pPr>
            <a:lvl9pPr marL="3190159" indent="0">
              <a:buNone/>
              <a:defRPr sz="872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6CD5B-EF91-49E1-BDC7-929C597FE494}" type="datetimeFigureOut">
              <a:rPr lang="en-IN" smtClean="0"/>
              <a:t>28-08-2023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92BF3-6F1F-44B0-8543-D8B90B20DB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904240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6CD5B-EF91-49E1-BDC7-929C597FE494}" type="datetimeFigureOut">
              <a:rPr lang="en-IN" smtClean="0"/>
              <a:t>28-08-2023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92BF3-6F1F-44B0-8543-D8B90B20DB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950633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79594" y="318470"/>
            <a:ext cx="2464594" cy="506921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85813" y="318470"/>
            <a:ext cx="7250906" cy="506921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6CD5B-EF91-49E1-BDC7-929C597FE494}" type="datetimeFigureOut">
              <a:rPr lang="en-IN" smtClean="0"/>
              <a:t>28-08-2023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92BF3-6F1F-44B0-8543-D8B90B20DB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452605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85813" y="318470"/>
            <a:ext cx="9858375" cy="11561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5813" y="1592351"/>
            <a:ext cx="9858375" cy="37953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5813" y="5544150"/>
            <a:ext cx="2571750" cy="31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4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66CD5B-EF91-49E1-BDC7-929C597FE494}" type="datetimeFigureOut">
              <a:rPr lang="en-IN" smtClean="0"/>
              <a:t>28-08-2023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786188" y="5544150"/>
            <a:ext cx="3857625" cy="31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4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72438" y="5544150"/>
            <a:ext cx="2571750" cy="31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4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A92BF3-6F1F-44B0-8543-D8B90B20DB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249793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97540" rtl="0" eaLnBrk="1" latinLnBrk="0" hangingPunct="1">
        <a:lnSpc>
          <a:spcPct val="90000"/>
        </a:lnSpc>
        <a:spcBef>
          <a:spcPct val="0"/>
        </a:spcBef>
        <a:buNone/>
        <a:defRPr sz="383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9385" indent="-199385" algn="l" defTabSz="797540" rtl="0" eaLnBrk="1" latinLnBrk="0" hangingPunct="1">
        <a:lnSpc>
          <a:spcPct val="90000"/>
        </a:lnSpc>
        <a:spcBef>
          <a:spcPts val="872"/>
        </a:spcBef>
        <a:buFont typeface="Arial" panose="020B0604020202020204" pitchFamily="34" charset="0"/>
        <a:buChar char="•"/>
        <a:defRPr sz="2442" kern="1200">
          <a:solidFill>
            <a:schemeClr val="tx1"/>
          </a:solidFill>
          <a:latin typeface="+mn-lt"/>
          <a:ea typeface="+mn-ea"/>
          <a:cs typeface="+mn-cs"/>
        </a:defRPr>
      </a:lvl1pPr>
      <a:lvl2pPr marL="598155" indent="-199385" algn="l" defTabSz="797540" rtl="0" eaLnBrk="1" latinLnBrk="0" hangingPunct="1">
        <a:lnSpc>
          <a:spcPct val="90000"/>
        </a:lnSpc>
        <a:spcBef>
          <a:spcPts val="436"/>
        </a:spcBef>
        <a:buFont typeface="Arial" panose="020B0604020202020204" pitchFamily="34" charset="0"/>
        <a:buChar char="•"/>
        <a:defRPr sz="2093" kern="1200">
          <a:solidFill>
            <a:schemeClr val="tx1"/>
          </a:solidFill>
          <a:latin typeface="+mn-lt"/>
          <a:ea typeface="+mn-ea"/>
          <a:cs typeface="+mn-cs"/>
        </a:defRPr>
      </a:lvl2pPr>
      <a:lvl3pPr marL="996925" indent="-199385" algn="l" defTabSz="797540" rtl="0" eaLnBrk="1" latinLnBrk="0" hangingPunct="1">
        <a:lnSpc>
          <a:spcPct val="90000"/>
        </a:lnSpc>
        <a:spcBef>
          <a:spcPts val="436"/>
        </a:spcBef>
        <a:buFont typeface="Arial" panose="020B0604020202020204" pitchFamily="34" charset="0"/>
        <a:buChar char="•"/>
        <a:defRPr sz="1744" kern="1200">
          <a:solidFill>
            <a:schemeClr val="tx1"/>
          </a:solidFill>
          <a:latin typeface="+mn-lt"/>
          <a:ea typeface="+mn-ea"/>
          <a:cs typeface="+mn-cs"/>
        </a:defRPr>
      </a:lvl3pPr>
      <a:lvl4pPr marL="1395694" indent="-199385" algn="l" defTabSz="797540" rtl="0" eaLnBrk="1" latinLnBrk="0" hangingPunct="1">
        <a:lnSpc>
          <a:spcPct val="90000"/>
        </a:lnSpc>
        <a:spcBef>
          <a:spcPts val="436"/>
        </a:spcBef>
        <a:buFont typeface="Arial" panose="020B0604020202020204" pitchFamily="34" charset="0"/>
        <a:buChar char="•"/>
        <a:defRPr sz="1570" kern="1200">
          <a:solidFill>
            <a:schemeClr val="tx1"/>
          </a:solidFill>
          <a:latin typeface="+mn-lt"/>
          <a:ea typeface="+mn-ea"/>
          <a:cs typeface="+mn-cs"/>
        </a:defRPr>
      </a:lvl4pPr>
      <a:lvl5pPr marL="1794464" indent="-199385" algn="l" defTabSz="797540" rtl="0" eaLnBrk="1" latinLnBrk="0" hangingPunct="1">
        <a:lnSpc>
          <a:spcPct val="90000"/>
        </a:lnSpc>
        <a:spcBef>
          <a:spcPts val="436"/>
        </a:spcBef>
        <a:buFont typeface="Arial" panose="020B0604020202020204" pitchFamily="34" charset="0"/>
        <a:buChar char="•"/>
        <a:defRPr sz="1570" kern="1200">
          <a:solidFill>
            <a:schemeClr val="tx1"/>
          </a:solidFill>
          <a:latin typeface="+mn-lt"/>
          <a:ea typeface="+mn-ea"/>
          <a:cs typeface="+mn-cs"/>
        </a:defRPr>
      </a:lvl5pPr>
      <a:lvl6pPr marL="2193234" indent="-199385" algn="l" defTabSz="797540" rtl="0" eaLnBrk="1" latinLnBrk="0" hangingPunct="1">
        <a:lnSpc>
          <a:spcPct val="90000"/>
        </a:lnSpc>
        <a:spcBef>
          <a:spcPts val="436"/>
        </a:spcBef>
        <a:buFont typeface="Arial" panose="020B0604020202020204" pitchFamily="34" charset="0"/>
        <a:buChar char="•"/>
        <a:defRPr sz="1570" kern="1200">
          <a:solidFill>
            <a:schemeClr val="tx1"/>
          </a:solidFill>
          <a:latin typeface="+mn-lt"/>
          <a:ea typeface="+mn-ea"/>
          <a:cs typeface="+mn-cs"/>
        </a:defRPr>
      </a:lvl6pPr>
      <a:lvl7pPr marL="2592004" indent="-199385" algn="l" defTabSz="797540" rtl="0" eaLnBrk="1" latinLnBrk="0" hangingPunct="1">
        <a:lnSpc>
          <a:spcPct val="90000"/>
        </a:lnSpc>
        <a:spcBef>
          <a:spcPts val="436"/>
        </a:spcBef>
        <a:buFont typeface="Arial" panose="020B0604020202020204" pitchFamily="34" charset="0"/>
        <a:buChar char="•"/>
        <a:defRPr sz="1570" kern="1200">
          <a:solidFill>
            <a:schemeClr val="tx1"/>
          </a:solidFill>
          <a:latin typeface="+mn-lt"/>
          <a:ea typeface="+mn-ea"/>
          <a:cs typeface="+mn-cs"/>
        </a:defRPr>
      </a:lvl7pPr>
      <a:lvl8pPr marL="2990774" indent="-199385" algn="l" defTabSz="797540" rtl="0" eaLnBrk="1" latinLnBrk="0" hangingPunct="1">
        <a:lnSpc>
          <a:spcPct val="90000"/>
        </a:lnSpc>
        <a:spcBef>
          <a:spcPts val="436"/>
        </a:spcBef>
        <a:buFont typeface="Arial" panose="020B0604020202020204" pitchFamily="34" charset="0"/>
        <a:buChar char="•"/>
        <a:defRPr sz="1570" kern="1200">
          <a:solidFill>
            <a:schemeClr val="tx1"/>
          </a:solidFill>
          <a:latin typeface="+mn-lt"/>
          <a:ea typeface="+mn-ea"/>
          <a:cs typeface="+mn-cs"/>
        </a:defRPr>
      </a:lvl8pPr>
      <a:lvl9pPr marL="3389544" indent="-199385" algn="l" defTabSz="797540" rtl="0" eaLnBrk="1" latinLnBrk="0" hangingPunct="1">
        <a:lnSpc>
          <a:spcPct val="90000"/>
        </a:lnSpc>
        <a:spcBef>
          <a:spcPts val="436"/>
        </a:spcBef>
        <a:buFont typeface="Arial" panose="020B0604020202020204" pitchFamily="34" charset="0"/>
        <a:buChar char="•"/>
        <a:defRPr sz="157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97540" rtl="0" eaLnBrk="1" latinLnBrk="0" hangingPunct="1">
        <a:defRPr sz="1570" kern="1200">
          <a:solidFill>
            <a:schemeClr val="tx1"/>
          </a:solidFill>
          <a:latin typeface="+mn-lt"/>
          <a:ea typeface="+mn-ea"/>
          <a:cs typeface="+mn-cs"/>
        </a:defRPr>
      </a:lvl1pPr>
      <a:lvl2pPr marL="398770" algn="l" defTabSz="797540" rtl="0" eaLnBrk="1" latinLnBrk="0" hangingPunct="1">
        <a:defRPr sz="1570" kern="1200">
          <a:solidFill>
            <a:schemeClr val="tx1"/>
          </a:solidFill>
          <a:latin typeface="+mn-lt"/>
          <a:ea typeface="+mn-ea"/>
          <a:cs typeface="+mn-cs"/>
        </a:defRPr>
      </a:lvl2pPr>
      <a:lvl3pPr marL="797540" algn="l" defTabSz="797540" rtl="0" eaLnBrk="1" latinLnBrk="0" hangingPunct="1">
        <a:defRPr sz="1570" kern="1200">
          <a:solidFill>
            <a:schemeClr val="tx1"/>
          </a:solidFill>
          <a:latin typeface="+mn-lt"/>
          <a:ea typeface="+mn-ea"/>
          <a:cs typeface="+mn-cs"/>
        </a:defRPr>
      </a:lvl3pPr>
      <a:lvl4pPr marL="1196310" algn="l" defTabSz="797540" rtl="0" eaLnBrk="1" latinLnBrk="0" hangingPunct="1">
        <a:defRPr sz="1570" kern="1200">
          <a:solidFill>
            <a:schemeClr val="tx1"/>
          </a:solidFill>
          <a:latin typeface="+mn-lt"/>
          <a:ea typeface="+mn-ea"/>
          <a:cs typeface="+mn-cs"/>
        </a:defRPr>
      </a:lvl4pPr>
      <a:lvl5pPr marL="1595079" algn="l" defTabSz="797540" rtl="0" eaLnBrk="1" latinLnBrk="0" hangingPunct="1">
        <a:defRPr sz="1570" kern="1200">
          <a:solidFill>
            <a:schemeClr val="tx1"/>
          </a:solidFill>
          <a:latin typeface="+mn-lt"/>
          <a:ea typeface="+mn-ea"/>
          <a:cs typeface="+mn-cs"/>
        </a:defRPr>
      </a:lvl5pPr>
      <a:lvl6pPr marL="1993849" algn="l" defTabSz="797540" rtl="0" eaLnBrk="1" latinLnBrk="0" hangingPunct="1">
        <a:defRPr sz="1570" kern="1200">
          <a:solidFill>
            <a:schemeClr val="tx1"/>
          </a:solidFill>
          <a:latin typeface="+mn-lt"/>
          <a:ea typeface="+mn-ea"/>
          <a:cs typeface="+mn-cs"/>
        </a:defRPr>
      </a:lvl6pPr>
      <a:lvl7pPr marL="2392619" algn="l" defTabSz="797540" rtl="0" eaLnBrk="1" latinLnBrk="0" hangingPunct="1">
        <a:defRPr sz="1570" kern="1200">
          <a:solidFill>
            <a:schemeClr val="tx1"/>
          </a:solidFill>
          <a:latin typeface="+mn-lt"/>
          <a:ea typeface="+mn-ea"/>
          <a:cs typeface="+mn-cs"/>
        </a:defRPr>
      </a:lvl7pPr>
      <a:lvl8pPr marL="2791389" algn="l" defTabSz="797540" rtl="0" eaLnBrk="1" latinLnBrk="0" hangingPunct="1">
        <a:defRPr sz="1570" kern="1200">
          <a:solidFill>
            <a:schemeClr val="tx1"/>
          </a:solidFill>
          <a:latin typeface="+mn-lt"/>
          <a:ea typeface="+mn-ea"/>
          <a:cs typeface="+mn-cs"/>
        </a:defRPr>
      </a:lvl8pPr>
      <a:lvl9pPr marL="3190159" algn="l" defTabSz="797540" rtl="0" eaLnBrk="1" latinLnBrk="0" hangingPunct="1">
        <a:defRPr sz="157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Kuwait Travel Guide | Kuwait Tourism - KAYA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429999" cy="5981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3616657"/>
            <a:ext cx="11430000" cy="1637731"/>
          </a:xfr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hi-IN" sz="5400" dirty="0">
                <a:latin typeface="Baloo"/>
                <a:cs typeface="Adobe Devanagari" panose="02040503050201020203" pitchFamily="18" charset="0"/>
              </a:rPr>
              <a:t>कुवैत छोड़ने से पहले करना होगा ये जरूरी काम, मंत्रालय ने जारी की लिस्ट</a:t>
            </a:r>
            <a:endParaRPr lang="en-IN" sz="5400" dirty="0">
              <a:latin typeface="Baloo"/>
              <a:cs typeface="Adobe Devanagari" panose="020405030502010202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71723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69</TotalTime>
  <Words>15</Words>
  <Application>Microsoft Office PowerPoint</Application>
  <PresentationFormat>Custom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Adobe Devanagari</vt:lpstr>
      <vt:lpstr>Arial</vt:lpstr>
      <vt:lpstr>Baloo</vt:lpstr>
      <vt:lpstr>Calibri</vt:lpstr>
      <vt:lpstr>Calibri Light</vt:lpstr>
      <vt:lpstr>Office Theme</vt:lpstr>
      <vt:lpstr>कुवैत छोड़ने से पहले करना होगा ये जरूरी काम, मंत्रालय ने जारी की लिस्ट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रिलायंस के निवेशकों को मुकेश अंबानी के तरफ से बड़ा तोहफा,जिओ के शेयरों का इंतजार अब खत्म</dc:title>
  <dc:creator>MY PC</dc:creator>
  <cp:lastModifiedBy>MY PC</cp:lastModifiedBy>
  <cp:revision>8</cp:revision>
  <dcterms:created xsi:type="dcterms:W3CDTF">2023-08-13T06:23:09Z</dcterms:created>
  <dcterms:modified xsi:type="dcterms:W3CDTF">2023-08-28T15:44:00Z</dcterms:modified>
</cp:coreProperties>
</file>